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70" r:id="rId2"/>
    <p:sldId id="336" r:id="rId3"/>
    <p:sldId id="337" r:id="rId4"/>
    <p:sldId id="338" r:id="rId5"/>
    <p:sldId id="339" r:id="rId6"/>
    <p:sldId id="340" r:id="rId7"/>
    <p:sldId id="341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2" r:id="rId17"/>
    <p:sldId id="354" r:id="rId18"/>
    <p:sldId id="355" r:id="rId19"/>
    <p:sldId id="356" r:id="rId20"/>
    <p:sldId id="357" r:id="rId21"/>
    <p:sldId id="358" r:id="rId22"/>
    <p:sldId id="359" r:id="rId23"/>
    <p:sldId id="27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7775-7239-43C6-A5AC-5A1358D92719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D6BE-3D28-4560-9330-769B2A9A56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EB18-FA27-2DA9-2E42-C1107A48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13CC5-435D-913E-1436-66CBF215A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3A13F-5AD0-F0B0-C0D2-A7FC4EE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1061-721B-AA80-AF2C-53AA6589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823F-A4AF-2BBE-2AE6-044DAFA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1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674B-4C9B-089A-9516-7A84203C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3ECFB-3C97-7C37-098B-15A4865B1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E139-D3BC-8BDB-F288-B94CDAA8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E558C-70B4-F9A1-25A4-9EEAA254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1185-362F-D337-53DE-0B8EF64D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78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1D8BE-D18A-4A65-C49A-E2C55007A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F51B9-3AF1-17C8-A942-D0213AA85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F43A-2925-0A07-3FEF-A00ADE75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CA3B1-D6B0-DD05-3E5A-28D144C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F7B0-6B33-63C8-72CA-EFC50A6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43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958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FFAF-6CA0-2ADB-FDF2-625B63B6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D3A-ABBA-3EA7-E861-929E37D6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73E5-E4A1-F723-15D0-411E020B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88F5-4F65-6897-6F5E-AA03EF06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6DAC-B612-FE03-904C-4C24B99D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6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6199-485B-838C-167A-1DC93B24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F2B87-3933-7A98-52A9-6C56FAEB0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19A3-7CD8-2AB9-7C1D-A9D2192E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FF08-32F5-D053-EE27-A0DA9D91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DE53-48A1-D95C-D1FA-5DF92F08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17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2CD-1B3D-0325-7C72-20F2C469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9760-89FF-590D-9018-59C82C195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4AFB9-2290-DB7A-93B3-11A8F3271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23783-574E-5C7B-A222-431631B1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715D5-46E3-517B-C655-3470F2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39D11-1AA5-7BF3-32DB-08BF69ED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02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8387-6824-E628-6E57-48249B0E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066F1-5E07-8747-C175-E114EFFCE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EABA5-56F8-986C-AFBE-F73B600F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E5BB4-21C5-F834-ACA9-C9B1D03BA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B6038-F5C6-37D5-CD10-A0101ED7C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50085-2CF1-1234-4120-CAD5F44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5EE29-E7DA-6464-31D4-DE384339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F6A8E-8AE4-8B3B-DA30-EA8197B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06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AB1-179E-EDE8-3CC8-44676FA4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627A2-787E-1091-3C82-9BD6217D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E86CF-0F2B-7D05-118A-51B96621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9784A-C899-AA00-DEDB-9AAE7E36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B08C8-5A4D-1A84-C744-8924C16E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342C1-8DCD-DAF7-2CE9-B6DBEC4C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C716B-64BB-A410-0E7E-2D79B7D7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16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D778-2C09-2D35-17DB-65E42515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BAF4-AF16-AC47-B7FD-CE63CC9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4AA88-2D43-40C9-C5FD-2FF3F385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2A89A-74E8-38C9-B99F-324EC4BF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D3103-EA15-2E83-E16B-C5064A05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CFB4D-4693-2BC7-8CD6-88C0D94F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65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E2CD-F641-18F3-14AC-392B00E4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B1B62-2E02-AC63-7AF4-7D6356E64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37A4-B5B8-7ED9-02F1-51C9E1877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500A-82F0-23BE-2D7A-CBD57DF1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8FAC-FC20-0BAE-9D2F-4E10D742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4CBA4-468D-8257-793F-B3424223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3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AB551-979D-F8D8-D76E-05D81F7A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D0A0B-4ABB-09E9-4073-86F57CF8A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7ED7-39D6-7044-3B81-B31C36407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DE9A-5B39-76ED-9A0C-EB57594EB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FB20-A7CB-DF5A-417A-FE8148E62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4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7333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239" y="466045"/>
            <a:ext cx="10496547" cy="732051"/>
          </a:xfrm>
        </p:spPr>
        <p:txBody>
          <a:bodyPr>
            <a:normAutofit fontScale="90000"/>
          </a:bodyPr>
          <a:lstStyle/>
          <a:p>
            <a:pPr algn="l"/>
            <a:br>
              <a:rPr lang="pt-BR" sz="5067" b="1" dirty="0">
                <a:latin typeface="Arial Narrow" pitchFamily="34" charset="0"/>
              </a:rPr>
            </a:br>
            <a:r>
              <a:rPr lang="pt-BR" sz="4800" dirty="0">
                <a:latin typeface="Arial Narrow" pitchFamily="34" charset="0"/>
              </a:rPr>
              <a:t>Reconhecer o tipo da carne</a:t>
            </a:r>
            <a:br>
              <a:rPr lang="pt-BR" sz="4800" dirty="0">
                <a:latin typeface="Arial Narrow" pitchFamily="34" charset="0"/>
              </a:rPr>
            </a:br>
            <a:r>
              <a:rPr lang="pt-BR" sz="4800" dirty="0">
                <a:latin typeface="Arial Narrow" pitchFamily="34" charset="0"/>
              </a:rPr>
              <a:t>Grandes valores  </a:t>
            </a:r>
            <a:endParaRPr lang="pt-BR" sz="4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1" y="3717033"/>
            <a:ext cx="11494001" cy="262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69" y="1196753"/>
            <a:ext cx="3791744" cy="28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8903" y="583283"/>
            <a:ext cx="10496547" cy="732051"/>
          </a:xfrm>
        </p:spPr>
        <p:txBody>
          <a:bodyPr>
            <a:noAutofit/>
          </a:bodyPr>
          <a:lstStyle/>
          <a:p>
            <a:pPr algn="l"/>
            <a:br>
              <a:rPr lang="pt-BR" sz="3733" b="1" dirty="0">
                <a:latin typeface="Arial Narrow" pitchFamily="34" charset="0"/>
              </a:rPr>
            </a:br>
            <a:r>
              <a:rPr lang="pt-BR" sz="3733" dirty="0">
                <a:latin typeface="Arial Narrow" pitchFamily="34" charset="0"/>
              </a:rPr>
              <a:t>Algo parecido já é feito...</a:t>
            </a:r>
            <a:endParaRPr lang="pt-BR" sz="37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063"/>
            <a:ext cx="608864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79" y="3942007"/>
            <a:ext cx="6245651" cy="26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50" y="1077004"/>
            <a:ext cx="3723109" cy="241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5036" y="621665"/>
            <a:ext cx="10496547" cy="732051"/>
          </a:xfrm>
        </p:spPr>
        <p:txBody>
          <a:bodyPr>
            <a:noAutofit/>
          </a:bodyPr>
          <a:lstStyle/>
          <a:p>
            <a:pPr algn="l"/>
            <a:br>
              <a:rPr lang="pt-BR" sz="3733" b="1" dirty="0">
                <a:latin typeface="Arial Narrow" pitchFamily="34" charset="0"/>
              </a:rPr>
            </a:br>
            <a:r>
              <a:rPr lang="pt-BR" sz="3733" dirty="0">
                <a:latin typeface="Arial Narrow" pitchFamily="34" charset="0"/>
              </a:rPr>
              <a:t>Análise de grandes volumes de dados...</a:t>
            </a:r>
            <a:endParaRPr lang="pt-BR" sz="37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888"/>
            <a:ext cx="5494336" cy="274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57" y="2384654"/>
            <a:ext cx="6480043" cy="281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223436" y="5204291"/>
            <a:ext cx="9289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1" y="5168059"/>
            <a:ext cx="4239260" cy="154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148" y="617540"/>
            <a:ext cx="3723109" cy="241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5036" y="542643"/>
            <a:ext cx="10496547" cy="732051"/>
          </a:xfrm>
        </p:spPr>
        <p:txBody>
          <a:bodyPr>
            <a:noAutofit/>
          </a:bodyPr>
          <a:lstStyle/>
          <a:p>
            <a:pPr algn="l"/>
            <a:br>
              <a:rPr lang="pt-BR" sz="3733" b="1" dirty="0">
                <a:latin typeface="Arial Narrow" pitchFamily="34" charset="0"/>
              </a:rPr>
            </a:br>
            <a:r>
              <a:rPr lang="pt-BR" sz="3733" dirty="0">
                <a:latin typeface="Arial Narrow" pitchFamily="34" charset="0"/>
              </a:rPr>
              <a:t>Como vender produtos relacionados...</a:t>
            </a:r>
            <a:endParaRPr lang="pt-BR" sz="37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1" y="2054569"/>
            <a:ext cx="10039468" cy="43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8901" y="392501"/>
            <a:ext cx="10496547" cy="732051"/>
          </a:xfrm>
        </p:spPr>
        <p:txBody>
          <a:bodyPr>
            <a:noAutofit/>
          </a:bodyPr>
          <a:lstStyle/>
          <a:p>
            <a:pPr algn="l"/>
            <a:br>
              <a:rPr lang="pt-BR" sz="3733" b="1" dirty="0">
                <a:latin typeface="Arial Narrow" pitchFamily="34" charset="0"/>
              </a:rPr>
            </a:br>
            <a:r>
              <a:rPr lang="pt-BR" sz="3733" dirty="0">
                <a:latin typeface="Arial Narrow" pitchFamily="34" charset="0"/>
              </a:rPr>
              <a:t>Como vender produtos relacionados...</a:t>
            </a:r>
            <a:endParaRPr lang="pt-BR" sz="37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6" y="2077157"/>
            <a:ext cx="7826673" cy="47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05" y="1288050"/>
            <a:ext cx="4640297" cy="16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929" y="541515"/>
            <a:ext cx="10496547" cy="732051"/>
          </a:xfrm>
        </p:spPr>
        <p:txBody>
          <a:bodyPr>
            <a:noAutofit/>
          </a:bodyPr>
          <a:lstStyle/>
          <a:p>
            <a:pPr algn="l"/>
            <a:br>
              <a:rPr lang="pt-BR" sz="3733" b="1" dirty="0">
                <a:latin typeface="Arial Narrow" pitchFamily="34" charset="0"/>
              </a:rPr>
            </a:br>
            <a:r>
              <a:rPr lang="pt-BR" sz="3733" dirty="0">
                <a:latin typeface="Arial Narrow" pitchFamily="34" charset="0"/>
              </a:rPr>
              <a:t>Dar suporte para um médico...</a:t>
            </a:r>
            <a:endParaRPr lang="pt-BR" sz="37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1223433" y="6175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4743917" cy="266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81" y="2276872"/>
            <a:ext cx="5473780" cy="267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301" y="1349896"/>
            <a:ext cx="4666588" cy="550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" y="4950989"/>
            <a:ext cx="7032993" cy="1897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1316" y="5013176"/>
            <a:ext cx="3420421" cy="1193659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349" y="121651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pt-BR" sz="53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357298"/>
            <a:ext cx="9779025" cy="5500703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25" y="1357298"/>
            <a:ext cx="2476475" cy="550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2976" y="1991973"/>
            <a:ext cx="3429024" cy="1196660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3619483" y="2786058"/>
            <a:ext cx="6000792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Um </a:t>
            </a:r>
            <a:r>
              <a:rPr lang="pt-BR" sz="1600" dirty="0" err="1"/>
              <a:t>avatar</a:t>
            </a:r>
            <a:r>
              <a:rPr lang="pt-BR" sz="16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3524232" y="3571877"/>
            <a:ext cx="6096043" cy="428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Um </a:t>
            </a:r>
            <a:r>
              <a:rPr lang="pt-BR" sz="1600" dirty="0" err="1"/>
              <a:t>avatar</a:t>
            </a:r>
            <a:r>
              <a:rPr lang="pt-BR" sz="16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809984" y="4572009"/>
            <a:ext cx="5715040" cy="428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Um </a:t>
            </a:r>
            <a:r>
              <a:rPr lang="pt-BR" sz="1600" dirty="0" err="1"/>
              <a:t>avatar</a:t>
            </a:r>
            <a:r>
              <a:rPr lang="pt-BR" sz="16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905235" y="5572141"/>
            <a:ext cx="5619789" cy="428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6286520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5333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142985"/>
            <a:ext cx="10972800" cy="49831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667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6243" y="1000109"/>
            <a:ext cx="2865759" cy="157161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455366" y="1237811"/>
            <a:ext cx="6260393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33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32001"/>
            <a:ext cx="7905763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86765" y="2714621"/>
            <a:ext cx="3809984" cy="1485895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09045" y="4286257"/>
            <a:ext cx="3492496" cy="1759891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7524760" y="5143513"/>
            <a:ext cx="1619261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7620011" y="3429002"/>
            <a:ext cx="666755" cy="28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369454" y="38608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710" y="1"/>
            <a:ext cx="11620581" cy="928671"/>
          </a:xfrm>
        </p:spPr>
        <p:txBody>
          <a:bodyPr>
            <a:normAutofit/>
          </a:bodyPr>
          <a:lstStyle/>
          <a:p>
            <a:pPr algn="l"/>
            <a:r>
              <a:rPr lang="pt-BR" sz="5333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32541" y="928671"/>
            <a:ext cx="859459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28671"/>
            <a:ext cx="11239536" cy="5963263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12039600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6357983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1590"/>
            <a:ext cx="10424160" cy="592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024" y="1000109"/>
            <a:ext cx="2666976" cy="222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531" y="5736284"/>
            <a:ext cx="1714469" cy="119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349134" y="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236" y="297803"/>
            <a:ext cx="11360800" cy="763600"/>
          </a:xfrm>
        </p:spPr>
        <p:txBody>
          <a:bodyPr>
            <a:normAutofit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85861"/>
            <a:ext cx="12192000" cy="556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32561"/>
            <a:ext cx="12192000" cy="5496903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6357983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7531" y="5736284"/>
            <a:ext cx="1714469" cy="119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571462" y="928669"/>
            <a:ext cx="733430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48422"/>
            <a:ext cx="2857477" cy="2171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379614" y="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6357983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710" y="1"/>
            <a:ext cx="11620581" cy="1000108"/>
          </a:xfrm>
        </p:spPr>
        <p:txBody>
          <a:bodyPr>
            <a:normAutofit/>
          </a:bodyPr>
          <a:lstStyle/>
          <a:p>
            <a:pPr algn="l"/>
            <a:r>
              <a:rPr lang="pt-BR" sz="5333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31" y="5736284"/>
            <a:ext cx="1714469" cy="119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571462" y="928670"/>
            <a:ext cx="733430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5909"/>
            <a:ext cx="10572781" cy="5482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5333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7012"/>
            <a:ext cx="8572517" cy="3080749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709" y="5000636"/>
            <a:ext cx="8096264" cy="121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19" y="357166"/>
            <a:ext cx="3428981" cy="314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64112" y="4000504"/>
            <a:ext cx="3627888" cy="229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379614" y="0"/>
            <a:ext cx="10965345" cy="21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Igor da Penha Natal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7333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5112833" y="2754534"/>
            <a:ext cx="533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                       Machine Learning</a:t>
            </a:r>
            <a:endParaRPr sz="2400"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142984"/>
            <a:ext cx="12192000" cy="57150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11" y="1285861"/>
            <a:ext cx="9620317" cy="4054964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4259" y="1352549"/>
            <a:ext cx="5511800" cy="5505451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8953520" y="1142984"/>
            <a:ext cx="3238480" cy="5715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3"/>
            <a:ext cx="8890019" cy="5286388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29" y="1285862"/>
            <a:ext cx="17907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27584" y="3429000"/>
            <a:ext cx="2431089" cy="15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08024" y="5282874"/>
            <a:ext cx="2583976" cy="157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143935" y="260648"/>
          <a:ext cx="12020549" cy="65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831638" y="116633"/>
            <a:ext cx="10849205" cy="71459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5333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99042" y="6119109"/>
            <a:ext cx="24003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993066" y="5514271"/>
            <a:ext cx="278553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550380" y="4246295"/>
            <a:ext cx="297603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1969 Primeiro Controlador Lógico Programável (PLC), </a:t>
            </a:r>
            <a:r>
              <a:rPr lang="pt-BR" sz="1400" dirty="0" err="1"/>
              <a:t>Modicon</a:t>
            </a:r>
            <a:r>
              <a:rPr lang="pt-BR" sz="140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310274" y="2858559"/>
            <a:ext cx="24003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dirty="0"/>
              <a:t>2012 Sistemas </a:t>
            </a:r>
            <a:r>
              <a:rPr lang="pt-BR" sz="1400" dirty="0" err="1"/>
              <a:t>Ciber-Físicos</a:t>
            </a:r>
            <a:endParaRPr lang="pt-BR" sz="1400" dirty="0"/>
          </a:p>
        </p:txBody>
      </p:sp>
      <p:sp>
        <p:nvSpPr>
          <p:cNvPr id="6" name="Seta para cima 5"/>
          <p:cNvSpPr/>
          <p:nvPr/>
        </p:nvSpPr>
        <p:spPr>
          <a:xfrm>
            <a:off x="11088557" y="2354347"/>
            <a:ext cx="624417" cy="40322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400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5" y="1127450"/>
            <a:ext cx="5280587" cy="194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1" y="3125789"/>
            <a:ext cx="2108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4795837"/>
            <a:ext cx="225213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495675"/>
            <a:ext cx="2186517" cy="121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7056040" y="6542088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6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464" y="1196752"/>
            <a:ext cx="10496547" cy="732051"/>
          </a:xfrm>
        </p:spPr>
        <p:txBody>
          <a:bodyPr>
            <a:normAutofit fontScale="90000"/>
          </a:bodyPr>
          <a:lstStyle/>
          <a:p>
            <a:pPr algn="l"/>
            <a:r>
              <a:rPr lang="pt-BR" sz="5067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024"/>
            <a:ext cx="12144672" cy="577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3533" y="1556792"/>
            <a:ext cx="10496547" cy="732051"/>
          </a:xfrm>
        </p:spPr>
        <p:txBody>
          <a:bodyPr>
            <a:noAutofit/>
          </a:bodyPr>
          <a:lstStyle/>
          <a:p>
            <a:pPr algn="l"/>
            <a:r>
              <a:rPr lang="pt-BR" sz="3333" b="1" dirty="0">
                <a:latin typeface="Arial Narrow" pitchFamily="34" charset="0"/>
              </a:rPr>
              <a:t>Robótica Industrial</a:t>
            </a:r>
            <a:br>
              <a:rPr lang="pt-BR" sz="3333" b="1" dirty="0">
                <a:latin typeface="Arial Narrow" pitchFamily="34" charset="0"/>
              </a:rPr>
            </a:br>
            <a:r>
              <a:rPr lang="pt-BR" sz="3333" dirty="0">
                <a:latin typeface="Arial Narrow" pitchFamily="34" charset="0"/>
              </a:rPr>
              <a:t>Robôs de produção </a:t>
            </a:r>
            <a:br>
              <a:rPr lang="pt-BR" sz="3333" dirty="0">
                <a:latin typeface="Arial Narrow" pitchFamily="34" charset="0"/>
              </a:rPr>
            </a:br>
            <a:r>
              <a:rPr lang="pt-BR" sz="3333" dirty="0">
                <a:latin typeface="Arial Narrow" pitchFamily="34" charset="0"/>
              </a:rPr>
              <a:t>Controle do homem morto</a:t>
            </a:r>
            <a:endParaRPr lang="pt-BR" sz="3333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58" y="3833664"/>
            <a:ext cx="574923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44" y="171627"/>
            <a:ext cx="9023043" cy="68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323236" y="29780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/>
          <a:p>
            <a:pPr defTabSz="1219170">
              <a:buClr>
                <a:schemeClr val="dk1"/>
              </a:buClr>
              <a:buSzPts val="2800"/>
              <a:defRPr/>
            </a:pPr>
            <a:endParaRPr lang="pt-BR" sz="3733" b="1" kern="0" dirty="0">
              <a:solidFill>
                <a:schemeClr val="dk1"/>
              </a:solidFill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23" y="2054153"/>
            <a:ext cx="10562431" cy="4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30" y="4149080"/>
            <a:ext cx="354835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686</Words>
  <Application>Microsoft Office PowerPoint</Application>
  <PresentationFormat>Widescreen</PresentationFormat>
  <Paragraphs>124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Century Gothic</vt:lpstr>
      <vt:lpstr>Office Theme</vt:lpstr>
      <vt:lpstr>PowerPoint Presentation</vt:lpstr>
      <vt:lpstr> </vt:lpstr>
      <vt:lpstr> </vt:lpstr>
      <vt:lpstr> </vt:lpstr>
      <vt:lpstr>Industria 4.0</vt:lpstr>
      <vt:lpstr> </vt:lpstr>
      <vt:lpstr>Robótica Industrial Robôs de produção  Controle do homem morto</vt:lpstr>
      <vt:lpstr>PowerPoint Presentation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da penha natal</dc:creator>
  <cp:lastModifiedBy>igor da penha natal</cp:lastModifiedBy>
  <cp:revision>14</cp:revision>
  <dcterms:created xsi:type="dcterms:W3CDTF">2024-07-25T15:04:10Z</dcterms:created>
  <dcterms:modified xsi:type="dcterms:W3CDTF">2024-07-25T17:55:45Z</dcterms:modified>
</cp:coreProperties>
</file>